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55" r:id="rId1"/>
  </p:sldMasterIdLst>
  <p:notesMasterIdLst>
    <p:notesMasterId r:id="rId8"/>
  </p:notesMasterIdLst>
  <p:handoutMasterIdLst>
    <p:handoutMasterId r:id="rId9"/>
  </p:handoutMasterIdLst>
  <p:sldIdLst>
    <p:sldId id="556" r:id="rId2"/>
    <p:sldId id="561" r:id="rId3"/>
    <p:sldId id="558" r:id="rId4"/>
    <p:sldId id="563" r:id="rId5"/>
    <p:sldId id="562" r:id="rId6"/>
    <p:sldId id="565" r:id="rId7"/>
  </p:sldIdLst>
  <p:sldSz cx="9144000" cy="6858000" type="screen4x3"/>
  <p:notesSz cx="10234613" cy="70993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000" b="1" kern="1200">
        <a:solidFill>
          <a:schemeClr val="tx1"/>
        </a:solidFill>
        <a:latin typeface="Arial" charset="0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b="1" kern="1200">
        <a:solidFill>
          <a:schemeClr val="tx1"/>
        </a:solidFill>
        <a:latin typeface="Arial" charset="0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b="1" kern="1200">
        <a:solidFill>
          <a:schemeClr val="tx1"/>
        </a:solidFill>
        <a:latin typeface="Arial" charset="0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b="1" kern="1200">
        <a:solidFill>
          <a:schemeClr val="tx1"/>
        </a:solidFill>
        <a:latin typeface="Arial" charset="0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b="1" kern="1200">
        <a:solidFill>
          <a:schemeClr val="tx1"/>
        </a:solidFill>
        <a:latin typeface="Arial" charset="0"/>
        <a:ea typeface="굴림" charset="-127"/>
        <a:cs typeface="+mn-cs"/>
      </a:defRPr>
    </a:lvl5pPr>
    <a:lvl6pPr marL="2286000" algn="l" defTabSz="914400" rtl="0" eaLnBrk="1" latinLnBrk="1" hangingPunct="1">
      <a:defRPr kumimoji="1" sz="2000" b="1" kern="1200">
        <a:solidFill>
          <a:schemeClr val="tx1"/>
        </a:solidFill>
        <a:latin typeface="Arial" charset="0"/>
        <a:ea typeface="굴림" charset="-127"/>
        <a:cs typeface="+mn-cs"/>
      </a:defRPr>
    </a:lvl6pPr>
    <a:lvl7pPr marL="2743200" algn="l" defTabSz="914400" rtl="0" eaLnBrk="1" latinLnBrk="1" hangingPunct="1">
      <a:defRPr kumimoji="1" sz="2000" b="1" kern="1200">
        <a:solidFill>
          <a:schemeClr val="tx1"/>
        </a:solidFill>
        <a:latin typeface="Arial" charset="0"/>
        <a:ea typeface="굴림" charset="-127"/>
        <a:cs typeface="+mn-cs"/>
      </a:defRPr>
    </a:lvl7pPr>
    <a:lvl8pPr marL="3200400" algn="l" defTabSz="914400" rtl="0" eaLnBrk="1" latinLnBrk="1" hangingPunct="1">
      <a:defRPr kumimoji="1" sz="2000" b="1" kern="1200">
        <a:solidFill>
          <a:schemeClr val="tx1"/>
        </a:solidFill>
        <a:latin typeface="Arial" charset="0"/>
        <a:ea typeface="굴림" charset="-127"/>
        <a:cs typeface="+mn-cs"/>
      </a:defRPr>
    </a:lvl8pPr>
    <a:lvl9pPr marL="3657600" algn="l" defTabSz="914400" rtl="0" eaLnBrk="1" latinLnBrk="1" hangingPunct="1">
      <a:defRPr kumimoji="1" sz="2000" b="1" kern="1200">
        <a:solidFill>
          <a:schemeClr val="tx1"/>
        </a:solidFill>
        <a:latin typeface="Arial" charset="0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CDCDC"/>
    <a:srgbClr val="CFCFCF"/>
    <a:srgbClr val="E5E5E5"/>
    <a:srgbClr val="EFEFEF"/>
    <a:srgbClr val="DDDDDD"/>
    <a:srgbClr val="009900"/>
    <a:srgbClr val="000000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929F9F4-4A8F-4326-A1B4-22849713DDAB}" styleName="어두운 스타일 1 - 강조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어두운 스타일 1 - 강조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어두운 스타일 1 - 강조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19" autoAdjust="0"/>
    <p:restoredTop sz="86751" autoAdjust="0"/>
  </p:normalViewPr>
  <p:slideViewPr>
    <p:cSldViewPr>
      <p:cViewPr varScale="1">
        <p:scale>
          <a:sx n="64" d="100"/>
          <a:sy n="64" d="100"/>
        </p:scale>
        <p:origin x="113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1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5475" cy="355600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797550" y="0"/>
            <a:ext cx="4435475" cy="355600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>
                <a:ea typeface="굴림" pitchFamily="50" charset="-127"/>
              </a:defRPr>
            </a:lvl1pPr>
          </a:lstStyle>
          <a:p>
            <a:pPr>
              <a:defRPr/>
            </a:pPr>
            <a:fld id="{A56AF256-85E9-4D27-996B-F3144E71785C}" type="datetimeFigureOut">
              <a:rPr lang="ko-KR" altLang="en-US"/>
              <a:pPr>
                <a:defRPr/>
              </a:pPr>
              <a:t>2018-12-07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742113"/>
            <a:ext cx="4435475" cy="355600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797550" y="6742113"/>
            <a:ext cx="4435475" cy="355600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>
                <a:ea typeface="굴림" pitchFamily="50" charset="-127"/>
              </a:defRPr>
            </a:lvl1pPr>
          </a:lstStyle>
          <a:p>
            <a:pPr>
              <a:defRPr/>
            </a:pPr>
            <a:fld id="{D934B40A-6D06-4330-A92C-63464A19D80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974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>
              <a:defRPr sz="13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797550" y="0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>
              <a:defRPr sz="13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341688" y="531813"/>
            <a:ext cx="3551237" cy="26622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023938" y="3371850"/>
            <a:ext cx="8186737" cy="319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742113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>
              <a:defRPr sz="13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797550" y="6742113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>
              <a:defRPr sz="13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3A8179FB-0D07-4902-9289-34BC1D97680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643221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10"/>
          <p:cNvSpPr/>
          <p:nvPr userDrawn="1"/>
        </p:nvSpPr>
        <p:spPr>
          <a:xfrm>
            <a:off x="0" y="260350"/>
            <a:ext cx="9144000" cy="6597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500"/>
          </a:p>
        </p:txBody>
      </p:sp>
      <p:sp>
        <p:nvSpPr>
          <p:cNvPr id="7" name="제목 1"/>
          <p:cNvSpPr>
            <a:spLocks noGrp="1"/>
          </p:cNvSpPr>
          <p:nvPr>
            <p:ph type="ctrTitle"/>
          </p:nvPr>
        </p:nvSpPr>
        <p:spPr>
          <a:xfrm>
            <a:off x="685800" y="1905004"/>
            <a:ext cx="7772400" cy="1470025"/>
          </a:xfrm>
        </p:spPr>
        <p:txBody>
          <a:bodyPr>
            <a:normAutofit/>
          </a:bodyPr>
          <a:lstStyle>
            <a:lvl1pPr algn="ctr">
              <a:defRPr sz="2700" b="1">
                <a:latin typeface="나눔고딕 ExtraBold" panose="020D0904000000000000" pitchFamily="50" charset="-127"/>
                <a:ea typeface="나눔고딕 ExtraBold" panose="020D0904000000000000" pitchFamily="50" charset="-127"/>
                <a:cs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부제목 2"/>
          <p:cNvSpPr>
            <a:spLocks noGrp="1"/>
          </p:cNvSpPr>
          <p:nvPr>
            <p:ph type="subTitle" idx="1"/>
          </p:nvPr>
        </p:nvSpPr>
        <p:spPr>
          <a:xfrm>
            <a:off x="1447800" y="4648200"/>
            <a:ext cx="6400800" cy="990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  <p:pic>
        <p:nvPicPr>
          <p:cNvPr id="2054" name="Picture 6" descr="동국대학교 로고 먀에 대한 이미지 검색결과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618" y="260350"/>
            <a:ext cx="1824137" cy="56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441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DC663EA-D1E1-4C95-A532-F28402FD94C0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내용 개체 틀 4"/>
          <p:cNvSpPr>
            <a:spLocks noGrp="1"/>
          </p:cNvSpPr>
          <p:nvPr>
            <p:ph sz="quarter" idx="11"/>
          </p:nvPr>
        </p:nvSpPr>
        <p:spPr>
          <a:xfrm>
            <a:off x="457200" y="836613"/>
            <a:ext cx="8229600" cy="5400699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07022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/>
            </a:gs>
            <a:gs pos="87000">
              <a:srgbClr val="FFFFFF"/>
            </a:gs>
            <a:gs pos="100000">
              <a:srgbClr val="D9D9D9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동국대학교 로고에 대한 이미지 검색결과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623" y="783074"/>
            <a:ext cx="5994757" cy="599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 userDrawn="1"/>
        </p:nvSpPr>
        <p:spPr>
          <a:xfrm>
            <a:off x="-1" y="623299"/>
            <a:ext cx="9144000" cy="616585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500"/>
          </a:p>
        </p:txBody>
      </p:sp>
      <p:sp>
        <p:nvSpPr>
          <p:cNvPr id="2052" name="TextBox 12"/>
          <p:cNvSpPr txBox="1">
            <a:spLocks noChangeArrowheads="1"/>
          </p:cNvSpPr>
          <p:nvPr/>
        </p:nvSpPr>
        <p:spPr bwMode="auto">
          <a:xfrm>
            <a:off x="2" y="6351591"/>
            <a:ext cx="4287328" cy="369332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en-US" altLang="ko-KR" sz="1800" dirty="0">
                <a:solidFill>
                  <a:srgbClr val="B9CDE5"/>
                </a:solidFill>
                <a:latin typeface="Arial Narrow" pitchFamily="34" charset="0"/>
                <a:ea typeface="HY견고딕" pitchFamily="18" charset="-127"/>
              </a:rPr>
              <a:t>2D</a:t>
            </a:r>
            <a:r>
              <a:rPr lang="ko-KR" altLang="en-US" sz="1800" baseline="0" dirty="0">
                <a:solidFill>
                  <a:srgbClr val="B9CDE5"/>
                </a:solidFill>
                <a:latin typeface="Arial Narrow" pitchFamily="34" charset="0"/>
                <a:ea typeface="HY견고딕" pitchFamily="18" charset="-127"/>
              </a:rPr>
              <a:t> </a:t>
            </a:r>
            <a:r>
              <a:rPr lang="en-US" altLang="ko-KR" sz="1800" baseline="0" dirty="0">
                <a:solidFill>
                  <a:srgbClr val="B9CDE5"/>
                </a:solidFill>
                <a:latin typeface="Arial Narrow" pitchFamily="34" charset="0"/>
                <a:ea typeface="HY견고딕" pitchFamily="18" charset="-127"/>
              </a:rPr>
              <a:t>Game Programming</a:t>
            </a:r>
            <a:r>
              <a:rPr lang="en-US" altLang="ko-KR" sz="1800" dirty="0">
                <a:solidFill>
                  <a:srgbClr val="B9CDE5"/>
                </a:solidFill>
                <a:latin typeface="Arial Narrow" pitchFamily="34" charset="0"/>
                <a:ea typeface="HY견고딕" pitchFamily="18" charset="-127"/>
              </a:rPr>
              <a:t>. </a:t>
            </a:r>
            <a:r>
              <a:rPr lang="en-US" altLang="ko-KR" sz="1800" dirty="0" err="1">
                <a:solidFill>
                  <a:srgbClr val="B9CDE5"/>
                </a:solidFill>
                <a:latin typeface="Arial Narrow" pitchFamily="34" charset="0"/>
                <a:ea typeface="HY견고딕" pitchFamily="18" charset="-127"/>
              </a:rPr>
              <a:t>Dongguk</a:t>
            </a:r>
            <a:r>
              <a:rPr lang="en-US" altLang="ko-KR" sz="1800" dirty="0">
                <a:solidFill>
                  <a:srgbClr val="B9CDE5"/>
                </a:solidFill>
                <a:latin typeface="Arial Narrow" pitchFamily="34" charset="0"/>
                <a:ea typeface="HY견고딕" pitchFamily="18" charset="-127"/>
              </a:rPr>
              <a:t> Univ. Seoul</a:t>
            </a:r>
            <a:endParaRPr lang="ko-KR" altLang="en-US" sz="1800" dirty="0">
              <a:solidFill>
                <a:srgbClr val="B9CDE5"/>
              </a:solidFill>
              <a:latin typeface="Arial Narrow" pitchFamily="34" charset="0"/>
              <a:ea typeface="HY견고딕" pitchFamily="18" charset="-127"/>
            </a:endParaRPr>
          </a:p>
        </p:txBody>
      </p:sp>
      <p:sp>
        <p:nvSpPr>
          <p:cNvPr id="1031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188916"/>
            <a:ext cx="8229600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32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765175"/>
            <a:ext cx="8229600" cy="597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0">
                <a:solidFill>
                  <a:schemeClr val="tx1">
                    <a:tint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pPr>
              <a:defRPr/>
            </a:pPr>
            <a:fld id="{4DC663EA-D1E1-4C95-A532-F28402FD94C0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7" name="직사각형 6"/>
          <p:cNvSpPr/>
          <p:nvPr/>
        </p:nvSpPr>
        <p:spPr>
          <a:xfrm>
            <a:off x="0" y="-26988"/>
            <a:ext cx="9144000" cy="238126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5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90" r:id="rId1"/>
    <p:sldLayoutId id="2147484691" r:id="rId2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2400" kern="1200">
          <a:solidFill>
            <a:schemeClr val="tx1"/>
          </a:solidFill>
          <a:latin typeface="나눔고딕 ExtraBold" panose="020D0904000000000000" pitchFamily="50" charset="-127"/>
          <a:ea typeface="나눔고딕 ExtraBold" panose="020D0904000000000000" pitchFamily="50" charset="-127"/>
          <a:cs typeface="나눔고딕 ExtraBold" panose="020D0904000000000000" pitchFamily="50" charset="-127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맑은 고딕" pitchFamily="50" charset="-127"/>
          <a:cs typeface="Calibri" pitchFamily="34" charset="0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맑은 고딕" pitchFamily="50" charset="-127"/>
          <a:cs typeface="Calibri" pitchFamily="34" charset="0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맑은 고딕" pitchFamily="50" charset="-127"/>
          <a:cs typeface="Calibri" pitchFamily="34" charset="0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맑은 고딕" pitchFamily="50" charset="-127"/>
          <a:cs typeface="Calibri" pitchFamily="34" charset="0"/>
        </a:defRPr>
      </a:lvl5pPr>
      <a:lvl6pPr marL="342900" algn="l" rtl="0" fontAlgn="base" latinLnBrk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Berlin Sans FB Demi" pitchFamily="34" charset="0"/>
          <a:ea typeface="맑은 고딕" pitchFamily="50" charset="-127"/>
        </a:defRPr>
      </a:lvl6pPr>
      <a:lvl7pPr marL="685800" algn="l" rtl="0" fontAlgn="base" latinLnBrk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Berlin Sans FB Demi" pitchFamily="34" charset="0"/>
          <a:ea typeface="맑은 고딕" pitchFamily="50" charset="-127"/>
        </a:defRPr>
      </a:lvl7pPr>
      <a:lvl8pPr marL="1028700" algn="l" rtl="0" fontAlgn="base" latinLnBrk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Berlin Sans FB Demi" pitchFamily="34" charset="0"/>
          <a:ea typeface="맑은 고딕" pitchFamily="50" charset="-127"/>
        </a:defRPr>
      </a:lvl8pPr>
      <a:lvl9pPr marL="1371600" algn="l" rtl="0" fontAlgn="base" latinLnBrk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Berlin Sans FB Demi" pitchFamily="34" charset="0"/>
          <a:ea typeface="맑은 고딕" pitchFamily="50" charset="-127"/>
        </a:defRPr>
      </a:lvl9pPr>
    </p:titleStyle>
    <p:bodyStyle>
      <a:lvl1pPr marL="257175" indent="-257175" algn="l" rtl="0" eaLnBrk="0" fontAlgn="base" latinLnBrk="0" hangingPunct="0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나눔고딕" panose="020D0604000000000000" pitchFamily="50" charset="-127"/>
        </a:defRPr>
      </a:lvl1pPr>
      <a:lvl2pPr marL="557213" indent="-214313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15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나눔고딕" panose="020D0604000000000000" pitchFamily="50" charset="-127"/>
        </a:defRPr>
      </a:lvl2pPr>
      <a:lvl3pPr marL="8572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나눔고딕" panose="020D0604000000000000" pitchFamily="50" charset="-127"/>
        </a:defRPr>
      </a:lvl3pPr>
      <a:lvl4pPr marL="12001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105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나눔고딕" panose="020D0604000000000000" pitchFamily="50" charset="-127"/>
        </a:defRPr>
      </a:lvl4pPr>
      <a:lvl5pPr marL="1543050" indent="-1714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105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나눔고딕" panose="020D0604000000000000" pitchFamily="50" charset="-127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부제목 2"/>
          <p:cNvSpPr>
            <a:spLocks noGrp="1"/>
          </p:cNvSpPr>
          <p:nvPr>
            <p:ph type="subTitle" idx="1"/>
          </p:nvPr>
        </p:nvSpPr>
        <p:spPr>
          <a:xfrm>
            <a:off x="1331119" y="3969547"/>
            <a:ext cx="6481763" cy="1765697"/>
          </a:xfrm>
        </p:spPr>
        <p:txBody>
          <a:bodyPr anchor="ctr"/>
          <a:lstStyle/>
          <a:p>
            <a:pPr latinLnBrk="0"/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ea typeface="나눔고딕 ExtraBold" panose="020D0904000000000000"/>
              </a:rPr>
              <a:t>Dec </a:t>
            </a:r>
            <a:r>
              <a:rPr lang="en-US" altLang="ko-KR" dirty="0" smtClean="0">
                <a:solidFill>
                  <a:schemeClr val="tx1"/>
                </a:solidFill>
                <a:latin typeface="Calibri" panose="020F0502020204030204" pitchFamily="34" charset="0"/>
                <a:ea typeface="나눔고딕 ExtraBold" panose="020D0904000000000000"/>
              </a:rPr>
              <a:t>13, </a:t>
            </a: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ea typeface="나눔고딕 ExtraBold" panose="020D0904000000000000"/>
              </a:rPr>
              <a:t>2018, </a:t>
            </a:r>
            <a:r>
              <a:rPr lang="en-US" altLang="ko-KR" dirty="0" smtClean="0">
                <a:solidFill>
                  <a:schemeClr val="tx1"/>
                </a:solidFill>
                <a:latin typeface="Calibri" panose="020F0502020204030204" pitchFamily="34" charset="0"/>
                <a:ea typeface="나눔고딕 ExtraBold" panose="020D0904000000000000"/>
              </a:rPr>
              <a:t>Yang </a:t>
            </a:r>
            <a:r>
              <a:rPr lang="en-US" altLang="ko-KR" dirty="0" err="1" smtClean="0">
                <a:solidFill>
                  <a:schemeClr val="tx1"/>
                </a:solidFill>
                <a:latin typeface="Calibri" panose="020F0502020204030204" pitchFamily="34" charset="0"/>
                <a:ea typeface="나눔고딕 ExtraBold" panose="020D0904000000000000"/>
              </a:rPr>
              <a:t>DongHyeok</a:t>
            </a:r>
            <a:endParaRPr lang="en-US" altLang="ko-KR" baseline="30000" dirty="0">
              <a:solidFill>
                <a:schemeClr val="tx1"/>
              </a:solidFill>
              <a:latin typeface="Calibri" panose="020F0502020204030204" pitchFamily="34" charset="0"/>
              <a:ea typeface="나눔고딕 ExtraBold" panose="020D0904000000000000"/>
            </a:endParaRPr>
          </a:p>
          <a:p>
            <a:pPr latinLnBrk="0"/>
            <a:endParaRPr lang="en-US" altLang="ko-KR" dirty="0">
              <a:solidFill>
                <a:schemeClr val="tx1"/>
              </a:solidFill>
              <a:latin typeface="Calibri" panose="020F0502020204030204" pitchFamily="34" charset="0"/>
              <a:ea typeface="나눔고딕 ExtraBold" panose="020D0904000000000000"/>
            </a:endParaRPr>
          </a:p>
          <a:p>
            <a:pPr latinLnBrk="0"/>
            <a:r>
              <a:rPr lang="en-US" altLang="ko-KR" dirty="0" err="1">
                <a:solidFill>
                  <a:schemeClr val="tx1"/>
                </a:solidFill>
                <a:latin typeface="Calibri" panose="020F0502020204030204" pitchFamily="34" charset="0"/>
                <a:ea typeface="나눔고딕 ExtraBold" panose="020D0904000000000000"/>
              </a:rPr>
              <a:t>Dongguk</a:t>
            </a: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ea typeface="나눔고딕 ExtraBold" panose="020D0904000000000000"/>
              </a:rPr>
              <a:t> University </a:t>
            </a:r>
          </a:p>
        </p:txBody>
      </p:sp>
      <p:sp>
        <p:nvSpPr>
          <p:cNvPr id="5" name="제목 1"/>
          <p:cNvSpPr txBox="1">
            <a:spLocks/>
          </p:cNvSpPr>
          <p:nvPr/>
        </p:nvSpPr>
        <p:spPr bwMode="auto">
          <a:xfrm>
            <a:off x="0" y="1124744"/>
            <a:ext cx="9144000" cy="253828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sz="2700" b="1" kern="12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나눔고딕 ExtraBold" panose="020D0904000000000000" pitchFamily="50" charset="-127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맑은 고딕" pitchFamily="50" charset="-127"/>
                <a:cs typeface="Calibri" pitchFamily="34" charset="0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맑은 고딕" pitchFamily="50" charset="-127"/>
                <a:cs typeface="Calibri" pitchFamily="34" charset="0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맑은 고딕" pitchFamily="50" charset="-127"/>
                <a:cs typeface="Calibri" pitchFamily="34" charset="0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맑은 고딕" pitchFamily="50" charset="-127"/>
                <a:cs typeface="Calibri" pitchFamily="34" charset="0"/>
              </a:defRPr>
            </a:lvl5pPr>
            <a:lvl6pPr marL="342900" algn="l" rtl="0" fontAlgn="base" latinLnBrk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Berlin Sans FB Demi" pitchFamily="34" charset="0"/>
                <a:ea typeface="맑은 고딕" pitchFamily="50" charset="-127"/>
              </a:defRPr>
            </a:lvl6pPr>
            <a:lvl7pPr marL="685800" algn="l" rtl="0" fontAlgn="base" latinLnBrk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Berlin Sans FB Demi" pitchFamily="34" charset="0"/>
                <a:ea typeface="맑은 고딕" pitchFamily="50" charset="-127"/>
              </a:defRPr>
            </a:lvl7pPr>
            <a:lvl8pPr marL="1028700" algn="l" rtl="0" fontAlgn="base" latinLnBrk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Berlin Sans FB Demi" pitchFamily="34" charset="0"/>
                <a:ea typeface="맑은 고딕" pitchFamily="50" charset="-127"/>
              </a:defRPr>
            </a:lvl8pPr>
            <a:lvl9pPr marL="1371600" algn="l" rtl="0" fontAlgn="base" latinLnBrk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Berlin Sans FB Demi" pitchFamily="34" charset="0"/>
                <a:ea typeface="맑은 고딕" pitchFamily="50" charset="-127"/>
              </a:defRPr>
            </a:lvl9pPr>
          </a:lstStyle>
          <a:p>
            <a:pPr latinLnBrk="0">
              <a:defRPr/>
            </a:pPr>
            <a:r>
              <a:rPr kumimoji="0" lang="en-US" altLang="ko-KR" sz="4000" b="0" i="1" smtClean="0"/>
              <a:t>Onward Friends, To Adventure.</a:t>
            </a:r>
            <a:endParaRPr kumimoji="0" lang="ko-KR" altLang="ko-KR" sz="4000" dirty="0">
              <a:latin typeface="Calibri" panose="020F0502020204030204" pitchFamily="34" charset="0"/>
              <a:ea typeface="나눔고딕 ExtraBold" panose="020D090400000000000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78"/>
    </mc:Choice>
    <mc:Fallback>
      <p:transition spd="slow" advTm="8578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Game Overview (</a:t>
            </a:r>
            <a:r>
              <a:rPr kumimoji="1" lang="ko-KR" altLang="en-US" dirty="0"/>
              <a:t>게임 개요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1"/>
          </p:nvPr>
        </p:nvSpPr>
        <p:spPr>
          <a:xfrm>
            <a:off x="457200" y="656757"/>
            <a:ext cx="8229600" cy="5400699"/>
          </a:xfrm>
        </p:spPr>
        <p:txBody>
          <a:bodyPr/>
          <a:lstStyle/>
          <a:p>
            <a:r>
              <a:rPr kumimoji="1" lang="en-US" altLang="ko-KR" sz="1600" b="1" dirty="0" smtClean="0"/>
              <a:t>Game Name(</a:t>
            </a:r>
            <a:r>
              <a:rPr kumimoji="1" lang="ko-KR" altLang="en-US" sz="1600" b="1" dirty="0" smtClean="0"/>
              <a:t>게임 이름</a:t>
            </a:r>
            <a:r>
              <a:rPr kumimoji="1" lang="en-US" altLang="ko-KR" sz="1600" b="1" dirty="0" smtClean="0"/>
              <a:t>)</a:t>
            </a:r>
            <a:r>
              <a:rPr kumimoji="1" lang="ko-KR" altLang="en-US" sz="1600" b="1" dirty="0" smtClean="0"/>
              <a:t> </a:t>
            </a:r>
            <a:r>
              <a:rPr kumimoji="1" lang="en-US" altLang="ko-KR" sz="1600" dirty="0" smtClean="0"/>
              <a:t>:</a:t>
            </a:r>
          </a:p>
          <a:p>
            <a:r>
              <a:rPr lang="en-US" altLang="ko-KR" sz="1600" dirty="0" smtClean="0"/>
              <a:t>Onward friends, </a:t>
            </a:r>
            <a:r>
              <a:rPr lang="en-US" altLang="ko-KR" sz="1600" dirty="0"/>
              <a:t>to adventure</a:t>
            </a:r>
            <a:r>
              <a:rPr lang="en-US" altLang="ko-KR" sz="1600" dirty="0" smtClean="0"/>
              <a:t>.(</a:t>
            </a:r>
            <a:r>
              <a:rPr lang="ko-KR" altLang="en-US" sz="1600" dirty="0" smtClean="0"/>
              <a:t>가자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모험을 찾아서</a:t>
            </a:r>
            <a:r>
              <a:rPr lang="en-US" altLang="ko-KR" sz="1600" dirty="0" smtClean="0"/>
              <a:t>)</a:t>
            </a:r>
            <a:endParaRPr kumimoji="1" lang="en-US" altLang="ko-KR" sz="1600" dirty="0" smtClean="0"/>
          </a:p>
          <a:p>
            <a:endParaRPr kumimoji="1" lang="en-US" altLang="ko-KR" sz="1600" dirty="0" smtClean="0"/>
          </a:p>
          <a:p>
            <a:r>
              <a:rPr kumimoji="1" lang="en-US" altLang="ko-KR" sz="1600" b="1" dirty="0" smtClean="0"/>
              <a:t>Game Genre(</a:t>
            </a:r>
            <a:r>
              <a:rPr kumimoji="1" lang="ko-KR" altLang="en-US" sz="1600" b="1" dirty="0" smtClean="0"/>
              <a:t>게임 장르</a:t>
            </a:r>
            <a:r>
              <a:rPr kumimoji="1" lang="en-US" altLang="ko-KR" sz="1600" b="1" dirty="0" smtClean="0"/>
              <a:t>) </a:t>
            </a:r>
            <a:r>
              <a:rPr kumimoji="1" lang="en-US" altLang="ko-KR" sz="1600" dirty="0" smtClean="0"/>
              <a:t>: PVP Shooting Game (</a:t>
            </a:r>
            <a:r>
              <a:rPr kumimoji="1" lang="ko-KR" altLang="en-US" sz="1600" dirty="0" smtClean="0"/>
              <a:t>사람간 슈팅게임</a:t>
            </a:r>
            <a:r>
              <a:rPr kumimoji="1" lang="en-US" altLang="ko-KR" sz="1600" dirty="0" smtClean="0"/>
              <a:t>)</a:t>
            </a:r>
          </a:p>
          <a:p>
            <a:endParaRPr kumimoji="1" lang="en-US" altLang="ko-KR" sz="1600" dirty="0"/>
          </a:p>
          <a:p>
            <a:r>
              <a:rPr kumimoji="1" lang="en-US" altLang="ko-KR" sz="1600" b="1" dirty="0"/>
              <a:t># of Possible </a:t>
            </a:r>
            <a:r>
              <a:rPr kumimoji="1" lang="en-US" altLang="ko-KR" sz="1600" b="1" dirty="0" smtClean="0"/>
              <a:t>Players (</a:t>
            </a:r>
            <a:r>
              <a:rPr kumimoji="1" lang="ko-KR" altLang="en-US" sz="1600" b="1" dirty="0" smtClean="0"/>
              <a:t>게임 참가 가능한 사용자수</a:t>
            </a:r>
            <a:r>
              <a:rPr kumimoji="1" lang="en-US" altLang="ko-KR" sz="1600" b="1" dirty="0" smtClean="0"/>
              <a:t>) </a:t>
            </a:r>
            <a:r>
              <a:rPr kumimoji="1" lang="en-US" altLang="ko-KR" sz="1600" dirty="0" smtClean="0"/>
              <a:t>: 2 Players (2</a:t>
            </a:r>
            <a:r>
              <a:rPr kumimoji="1" lang="ko-KR" altLang="en-US" sz="1600" dirty="0" smtClean="0"/>
              <a:t>명</a:t>
            </a:r>
            <a:r>
              <a:rPr kumimoji="1" lang="en-US" altLang="ko-KR" sz="1600" dirty="0" smtClean="0"/>
              <a:t>)</a:t>
            </a:r>
          </a:p>
          <a:p>
            <a:endParaRPr kumimoji="1" lang="en-US" altLang="ko-KR" sz="1600" dirty="0"/>
          </a:p>
          <a:p>
            <a:r>
              <a:rPr kumimoji="1" lang="en-US" altLang="ko-KR" sz="1600" b="1" dirty="0" smtClean="0"/>
              <a:t>Game Goal(</a:t>
            </a:r>
            <a:r>
              <a:rPr kumimoji="1" lang="ko-KR" altLang="en-US" sz="1600" b="1" dirty="0" smtClean="0"/>
              <a:t>게임 목표</a:t>
            </a:r>
            <a:r>
              <a:rPr kumimoji="1" lang="en-US" altLang="ko-KR" sz="1600" b="1" dirty="0" smtClean="0"/>
              <a:t>) </a:t>
            </a:r>
            <a:r>
              <a:rPr kumimoji="1" lang="en-US" altLang="ko-KR" sz="1600" dirty="0" smtClean="0"/>
              <a:t>: </a:t>
            </a:r>
            <a:r>
              <a:rPr kumimoji="1" lang="en-US" altLang="ko-KR" sz="1600" dirty="0"/>
              <a:t>Survive Until Your Opponent </a:t>
            </a:r>
            <a:r>
              <a:rPr kumimoji="1" lang="en-US" altLang="ko-KR" sz="1600" dirty="0" smtClean="0"/>
              <a:t>Collapses</a:t>
            </a:r>
          </a:p>
          <a:p>
            <a:pPr marL="0" indent="0">
              <a:buNone/>
            </a:pPr>
            <a:r>
              <a:rPr kumimoji="1" lang="en-US" altLang="ko-KR" sz="1600" dirty="0" smtClean="0"/>
              <a:t>	</a:t>
            </a:r>
            <a:r>
              <a:rPr kumimoji="1" lang="en-US" altLang="ko-KR" sz="1600" dirty="0"/>
              <a:t>	</a:t>
            </a:r>
            <a:r>
              <a:rPr kumimoji="1" lang="en-US" altLang="ko-KR" sz="1600" dirty="0" smtClean="0"/>
              <a:t>	   (</a:t>
            </a:r>
            <a:r>
              <a:rPr kumimoji="1" lang="ko-KR" altLang="en-US" sz="1600" dirty="0"/>
              <a:t>상대방이 쓰러지기 전까지 살아남는다</a:t>
            </a:r>
            <a:r>
              <a:rPr kumimoji="1" lang="en-US" altLang="ko-KR" sz="1600" dirty="0"/>
              <a:t>.)</a:t>
            </a:r>
            <a:endParaRPr kumimoji="1" lang="en-US" altLang="ko-KR" sz="1600" dirty="0" smtClean="0"/>
          </a:p>
          <a:p>
            <a:r>
              <a:rPr kumimoji="1" lang="en-US" altLang="ko-KR" sz="1600" b="1" dirty="0" smtClean="0"/>
              <a:t>Game Background(</a:t>
            </a:r>
            <a:r>
              <a:rPr kumimoji="1" lang="ko-KR" altLang="en-US" sz="1600" b="1" dirty="0" smtClean="0"/>
              <a:t>게임 배경</a:t>
            </a:r>
            <a:r>
              <a:rPr kumimoji="1" lang="en-US" altLang="ko-KR" sz="1600" b="1" dirty="0" smtClean="0"/>
              <a:t>)</a:t>
            </a:r>
            <a:r>
              <a:rPr kumimoji="1" lang="en-US" altLang="ko-KR" sz="1600" dirty="0" smtClean="0"/>
              <a:t> : </a:t>
            </a:r>
          </a:p>
          <a:p>
            <a:pPr marL="360000" indent="0">
              <a:buNone/>
            </a:pPr>
            <a:r>
              <a:rPr kumimoji="1" lang="en-US" altLang="ko-KR" sz="1600" dirty="0" smtClean="0"/>
              <a:t>In </a:t>
            </a:r>
            <a:r>
              <a:rPr kumimoji="1" lang="en-US" altLang="ko-KR" sz="1600" dirty="0"/>
              <a:t>medieval times, while discovering a treasure map during adventure with </a:t>
            </a:r>
            <a:r>
              <a:rPr kumimoji="1" lang="en-US" altLang="ko-KR" sz="1600" dirty="0" smtClean="0"/>
              <a:t>peers</a:t>
            </a:r>
            <a:r>
              <a:rPr kumimoji="1" lang="en-US" altLang="ko-KR" sz="1600" dirty="0"/>
              <a:t>. To choose the master of the treasure, he fight by rushing each other in </a:t>
            </a:r>
            <a:r>
              <a:rPr kumimoji="1" lang="en-US" altLang="ko-KR" sz="1600" dirty="0" smtClean="0"/>
              <a:t>order </a:t>
            </a:r>
            <a:r>
              <a:rPr kumimoji="1" lang="en-US" altLang="ko-KR" sz="1600" dirty="0"/>
              <a:t>to make the first person who arrives in the treasure the master.</a:t>
            </a:r>
            <a:endParaRPr kumimoji="1" lang="en-US" altLang="ko-KR" sz="1600" dirty="0" smtClean="0"/>
          </a:p>
          <a:p>
            <a:pPr marL="360000" indent="0">
              <a:buNone/>
            </a:pPr>
            <a:r>
              <a:rPr kumimoji="1" lang="ko-KR" altLang="en-US" sz="1600" dirty="0" smtClean="0"/>
              <a:t>중세시대에 동료들끼리 모험을 하다가 보물지도를 발견하게 되고 그 보물의 주인을 가리기 위하여 가장 먼저 보물에 도착한 사람을 주인으로 하기 위하여 서로 대결을 하면서 달려간다</a:t>
            </a:r>
            <a:r>
              <a:rPr kumimoji="1" lang="en-US" altLang="ko-KR" sz="1600" dirty="0" smtClean="0"/>
              <a:t>.</a:t>
            </a:r>
            <a:r>
              <a:rPr kumimoji="1" lang="ko-KR" altLang="en-US" sz="1600" dirty="0" smtClean="0"/>
              <a:t> </a:t>
            </a:r>
            <a:endParaRPr kumimoji="1"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3309560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27004">
        <p14:flythrough/>
      </p:transition>
    </mc:Choice>
    <mc:Fallback>
      <p:transition spd="slow" advTm="27004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ko-KR" dirty="0"/>
              <a:t>Game Title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게임 타이틀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688"/>
            <a:ext cx="9144000" cy="6858001"/>
          </a:xfrm>
          <a:prstGeom prst="rect">
            <a:avLst/>
          </a:prstGeom>
        </p:spPr>
      </p:pic>
      <p:pic>
        <p:nvPicPr>
          <p:cNvPr id="3" name="내용 개체 틀 2"/>
          <p:cNvPicPr>
            <a:picLocks noGrp="1" noChangeAspect="1"/>
          </p:cNvPicPr>
          <p:nvPr>
            <p:ph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5373216"/>
            <a:ext cx="4320481" cy="864096"/>
          </a:xfrm>
        </p:spPr>
      </p:pic>
    </p:spTree>
    <p:extLst>
      <p:ext uri="{BB962C8B-B14F-4D97-AF65-F5344CB8AC3E}">
        <p14:creationId xmlns:p14="http://schemas.microsoft.com/office/powerpoint/2010/main" val="372900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51"/>
    </mc:Choice>
    <mc:Fallback>
      <p:transition spd="slow" advTm="12951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Choose Class(</a:t>
            </a:r>
            <a:r>
              <a:rPr kumimoji="1" lang="ko-KR" altLang="en-US" dirty="0" smtClean="0"/>
              <a:t>캐릭터 고르기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  <p:pic>
        <p:nvPicPr>
          <p:cNvPr id="9" name="내용 개체 틀 8"/>
          <p:cNvPicPr>
            <a:picLocks noGrp="1" noChangeAspect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931" y="836613"/>
            <a:ext cx="6482137" cy="5400675"/>
          </a:xfr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931" y="836613"/>
            <a:ext cx="6446394" cy="54006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931" y="836613"/>
            <a:ext cx="6468867" cy="540067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090" y="836613"/>
            <a:ext cx="6482136" cy="540067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090" y="836613"/>
            <a:ext cx="6478150" cy="54006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1349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305"/>
    </mc:Choice>
    <mc:Fallback>
      <p:transition spd="slow" advTm="55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ko-KR" dirty="0" smtClean="0"/>
              <a:t>Interface (</a:t>
            </a:r>
            <a:r>
              <a:rPr kumimoji="1" lang="ko-KR" altLang="en-US" dirty="0" smtClean="0"/>
              <a:t>인터페이스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  <p:pic>
        <p:nvPicPr>
          <p:cNvPr id="2" name="내용 개체 틀 1"/>
          <p:cNvPicPr>
            <a:picLocks noGrp="1" noChangeAspect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16" y="836613"/>
            <a:ext cx="7117168" cy="5400675"/>
          </a:xfrm>
        </p:spPr>
      </p:pic>
      <p:sp>
        <p:nvSpPr>
          <p:cNvPr id="6" name="직사각형 5"/>
          <p:cNvSpPr/>
          <p:nvPr/>
        </p:nvSpPr>
        <p:spPr>
          <a:xfrm>
            <a:off x="4932040" y="4949126"/>
            <a:ext cx="156454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Player 2</a:t>
            </a:r>
          </a:p>
        </p:txBody>
      </p:sp>
      <p:sp>
        <p:nvSpPr>
          <p:cNvPr id="7" name="타원 6"/>
          <p:cNvSpPr/>
          <p:nvPr/>
        </p:nvSpPr>
        <p:spPr>
          <a:xfrm>
            <a:off x="7047919" y="4877118"/>
            <a:ext cx="936104" cy="7200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꺾인 연결선 7"/>
          <p:cNvCxnSpPr>
            <a:stCxn id="6" idx="0"/>
            <a:endCxn id="7" idx="2"/>
          </p:cNvCxnSpPr>
          <p:nvPr/>
        </p:nvCxnSpPr>
        <p:spPr>
          <a:xfrm rot="16200000" flipH="1">
            <a:off x="6237100" y="4426339"/>
            <a:ext cx="288032" cy="1333606"/>
          </a:xfrm>
          <a:prstGeom prst="bentConnector4">
            <a:avLst>
              <a:gd name="adj1" fmla="val -79366"/>
              <a:gd name="adj2" fmla="val 793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766513" y="1340768"/>
            <a:ext cx="156454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Player 1</a:t>
            </a:r>
          </a:p>
        </p:txBody>
      </p:sp>
      <p:sp>
        <p:nvSpPr>
          <p:cNvPr id="18" name="타원 17"/>
          <p:cNvSpPr/>
          <p:nvPr/>
        </p:nvSpPr>
        <p:spPr>
          <a:xfrm>
            <a:off x="1159977" y="1104420"/>
            <a:ext cx="936104" cy="7200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꺾인 연결선 18"/>
          <p:cNvCxnSpPr>
            <a:stCxn id="17" idx="0"/>
            <a:endCxn id="18" idx="6"/>
          </p:cNvCxnSpPr>
          <p:nvPr/>
        </p:nvCxnSpPr>
        <p:spPr>
          <a:xfrm rot="16200000" flipH="1" flipV="1">
            <a:off x="2760588" y="676261"/>
            <a:ext cx="123692" cy="1452705"/>
          </a:xfrm>
          <a:prstGeom prst="bentConnector4">
            <a:avLst>
              <a:gd name="adj1" fmla="val -184814"/>
              <a:gd name="adj2" fmla="val 769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317989" y="2356764"/>
            <a:ext cx="156454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HP</a:t>
            </a:r>
          </a:p>
        </p:txBody>
      </p:sp>
      <p:sp>
        <p:nvSpPr>
          <p:cNvPr id="29" name="타원 28"/>
          <p:cNvSpPr/>
          <p:nvPr/>
        </p:nvSpPr>
        <p:spPr>
          <a:xfrm>
            <a:off x="1013416" y="2023399"/>
            <a:ext cx="1686375" cy="7200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꺾인 연결선 29"/>
          <p:cNvCxnSpPr>
            <a:stCxn id="28" idx="0"/>
            <a:endCxn id="29" idx="6"/>
          </p:cNvCxnSpPr>
          <p:nvPr/>
        </p:nvCxnSpPr>
        <p:spPr>
          <a:xfrm rot="16200000" flipH="1" flipV="1">
            <a:off x="3886689" y="1169865"/>
            <a:ext cx="26675" cy="2400471"/>
          </a:xfrm>
          <a:prstGeom prst="bentConnector4">
            <a:avLst>
              <a:gd name="adj1" fmla="val -856982"/>
              <a:gd name="adj2" fmla="val 6629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4716016" y="3597247"/>
            <a:ext cx="156454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CoolDown</a:t>
            </a:r>
            <a:endParaRPr lang="en-US" altLang="ko-KR" dirty="0" smtClean="0"/>
          </a:p>
        </p:txBody>
      </p:sp>
      <p:sp>
        <p:nvSpPr>
          <p:cNvPr id="35" name="타원 34"/>
          <p:cNvSpPr/>
          <p:nvPr/>
        </p:nvSpPr>
        <p:spPr>
          <a:xfrm>
            <a:off x="1046450" y="3237207"/>
            <a:ext cx="2157397" cy="7200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꺾인 연결선 35"/>
          <p:cNvCxnSpPr>
            <a:stCxn id="34" idx="0"/>
            <a:endCxn id="35" idx="6"/>
          </p:cNvCxnSpPr>
          <p:nvPr/>
        </p:nvCxnSpPr>
        <p:spPr>
          <a:xfrm rot="16200000" flipV="1">
            <a:off x="4351068" y="2450026"/>
            <a:ext cx="12700" cy="2294442"/>
          </a:xfrm>
          <a:prstGeom prst="bentConnector4">
            <a:avLst>
              <a:gd name="adj1" fmla="val -1800000"/>
              <a:gd name="adj2" fmla="val 670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4378093" y="2764967"/>
            <a:ext cx="156454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Skill</a:t>
            </a:r>
          </a:p>
        </p:txBody>
      </p:sp>
      <p:sp>
        <p:nvSpPr>
          <p:cNvPr id="41" name="타원 40"/>
          <p:cNvSpPr/>
          <p:nvPr/>
        </p:nvSpPr>
        <p:spPr>
          <a:xfrm>
            <a:off x="1018963" y="2644796"/>
            <a:ext cx="2157397" cy="7200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꺾인 연결선 41"/>
          <p:cNvCxnSpPr>
            <a:stCxn id="40" idx="0"/>
            <a:endCxn id="41" idx="6"/>
          </p:cNvCxnSpPr>
          <p:nvPr/>
        </p:nvCxnSpPr>
        <p:spPr>
          <a:xfrm rot="16200000" flipH="1" flipV="1">
            <a:off x="4048428" y="1892898"/>
            <a:ext cx="239869" cy="1984006"/>
          </a:xfrm>
          <a:prstGeom prst="bentConnector4">
            <a:avLst>
              <a:gd name="adj1" fmla="val -95302"/>
              <a:gd name="adj2" fmla="val 6971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/>
          <p:cNvSpPr/>
          <p:nvPr/>
        </p:nvSpPr>
        <p:spPr>
          <a:xfrm>
            <a:off x="2976358" y="4852239"/>
            <a:ext cx="156454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Bullet</a:t>
            </a:r>
          </a:p>
        </p:txBody>
      </p:sp>
      <p:sp>
        <p:nvSpPr>
          <p:cNvPr id="49" name="타원 48"/>
          <p:cNvSpPr/>
          <p:nvPr/>
        </p:nvSpPr>
        <p:spPr>
          <a:xfrm>
            <a:off x="6061808" y="4793803"/>
            <a:ext cx="936104" cy="7200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0" name="꺾인 연결선 49"/>
          <p:cNvCxnSpPr>
            <a:stCxn id="48" idx="0"/>
            <a:endCxn id="49" idx="2"/>
          </p:cNvCxnSpPr>
          <p:nvPr/>
        </p:nvCxnSpPr>
        <p:spPr>
          <a:xfrm rot="16200000" flipH="1">
            <a:off x="4759417" y="3851453"/>
            <a:ext cx="301604" cy="2303177"/>
          </a:xfrm>
          <a:prstGeom prst="bentConnector4">
            <a:avLst>
              <a:gd name="adj1" fmla="val -75795"/>
              <a:gd name="adj2" fmla="val 669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088098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45"/>
    </mc:Choice>
    <mc:Fallback>
      <p:transition spd="slow" advTm="8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00"/>
                            </p:stCondLst>
                            <p:childTnLst>
                              <p:par>
                                <p:cTn id="1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00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7" grpId="0" animBg="1"/>
      <p:bldP spid="17" grpId="1" animBg="1"/>
      <p:bldP spid="18" grpId="0" animBg="1"/>
      <p:bldP spid="18" grpId="1" animBg="1"/>
      <p:bldP spid="28" grpId="0" animBg="1"/>
      <p:bldP spid="28" grpId="1" animBg="1"/>
      <p:bldP spid="29" grpId="0" animBg="1"/>
      <p:bldP spid="29" grpId="1" animBg="1"/>
      <p:bldP spid="34" grpId="0" animBg="1"/>
      <p:bldP spid="35" grpId="0" animBg="1"/>
      <p:bldP spid="40" grpId="0" animBg="1"/>
      <p:bldP spid="41" grpId="0" animBg="1"/>
      <p:bldP spid="48" grpId="0" animBg="1"/>
      <p:bldP spid="48" grpId="1" animBg="1"/>
      <p:bldP spid="49" grpId="0" animBg="1"/>
      <p:bldP spid="4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내용 개체 틀 1"/>
          <p:cNvPicPr>
            <a:picLocks noGrp="1" noChangeAspect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16" y="836613"/>
            <a:ext cx="7117168" cy="5400675"/>
          </a:xfrm>
        </p:spPr>
      </p:pic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9928D1E-8CE6-E84E-ACF3-4F0273A14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How to Play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세부 게임 방법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="" xmlns:a16="http://schemas.microsoft.com/office/drawing/2014/main" id="{F61A1DCA-2986-454A-8800-CFB5135032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ko-KR" dirty="0"/>
          </a:p>
        </p:txBody>
      </p:sp>
      <p:cxnSp>
        <p:nvCxnSpPr>
          <p:cNvPr id="11" name="직선 연결선 10"/>
          <p:cNvCxnSpPr/>
          <p:nvPr/>
        </p:nvCxnSpPr>
        <p:spPr>
          <a:xfrm flipH="1">
            <a:off x="3609790" y="1594556"/>
            <a:ext cx="648072" cy="68407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06089" y="1594556"/>
            <a:ext cx="720080" cy="648072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 flipH="1">
            <a:off x="1547569" y="2242628"/>
            <a:ext cx="2160335" cy="2891888"/>
          </a:xfrm>
          <a:prstGeom prst="straightConnector1">
            <a:avLst/>
          </a:prstGeom>
          <a:ln w="25400"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개체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0031084"/>
              </p:ext>
            </p:extLst>
          </p:nvPr>
        </p:nvGraphicFramePr>
        <p:xfrm>
          <a:off x="444747" y="4887218"/>
          <a:ext cx="544028" cy="5335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Image" r:id="rId4" imgW="647280" imgH="634680" progId="Photoshop.Image.17">
                  <p:embed/>
                </p:oleObj>
              </mc:Choice>
              <mc:Fallback>
                <p:oleObj name="Image" r:id="rId4" imgW="647280" imgH="634680" progId="Photoshop.Image.1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4747" y="4887218"/>
                        <a:ext cx="544028" cy="5335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타원 27"/>
          <p:cNvSpPr/>
          <p:nvPr/>
        </p:nvSpPr>
        <p:spPr>
          <a:xfrm>
            <a:off x="425251" y="4834934"/>
            <a:ext cx="576064" cy="62284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9" name="꺾인 연결선 28"/>
          <p:cNvCxnSpPr>
            <a:stCxn id="41" idx="2"/>
            <a:endCxn id="28" idx="6"/>
          </p:cNvCxnSpPr>
          <p:nvPr/>
        </p:nvCxnSpPr>
        <p:spPr>
          <a:xfrm rot="5400000">
            <a:off x="1129492" y="4308934"/>
            <a:ext cx="709244" cy="96559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0" y="3458519"/>
            <a:ext cx="3933826" cy="978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Add one monster to </a:t>
            </a:r>
            <a:r>
              <a:rPr lang="en-US" altLang="ko-KR" dirty="0" smtClean="0"/>
              <a:t>opponent</a:t>
            </a:r>
          </a:p>
          <a:p>
            <a:pPr algn="ctr"/>
            <a:r>
              <a:rPr lang="en-US" altLang="ko-KR" dirty="0" smtClean="0"/>
              <a:t>(</a:t>
            </a:r>
            <a:r>
              <a:rPr lang="ko-KR" altLang="en-US" dirty="0" smtClean="0"/>
              <a:t>상대방에게 </a:t>
            </a:r>
            <a:r>
              <a:rPr lang="ko-KR" altLang="en-US" dirty="0" err="1" smtClean="0"/>
              <a:t>몬스터</a:t>
            </a:r>
            <a:r>
              <a:rPr lang="ko-KR" altLang="en-US" dirty="0" smtClean="0"/>
              <a:t> 하나 추가</a:t>
            </a:r>
            <a:r>
              <a:rPr lang="en-US" altLang="ko-KR" dirty="0" smtClean="0"/>
              <a:t>)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1100701" y="3164714"/>
            <a:ext cx="432048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smtClean="0"/>
              <a:t>S1</a:t>
            </a:r>
            <a:endParaRPr lang="ko-KR" altLang="en-US" sz="1500" dirty="0"/>
          </a:p>
        </p:txBody>
      </p:sp>
      <p:sp>
        <p:nvSpPr>
          <p:cNvPr id="22" name="직사각형 21"/>
          <p:cNvSpPr/>
          <p:nvPr/>
        </p:nvSpPr>
        <p:spPr>
          <a:xfrm>
            <a:off x="1663818" y="3170266"/>
            <a:ext cx="432048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smtClean="0"/>
              <a:t>S2</a:t>
            </a:r>
            <a:endParaRPr lang="ko-KR" altLang="en-US" sz="1500" dirty="0"/>
          </a:p>
        </p:txBody>
      </p:sp>
      <p:sp>
        <p:nvSpPr>
          <p:cNvPr id="24" name="직사각형 23"/>
          <p:cNvSpPr/>
          <p:nvPr/>
        </p:nvSpPr>
        <p:spPr>
          <a:xfrm>
            <a:off x="2197971" y="3167674"/>
            <a:ext cx="432048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smtClean="0"/>
              <a:t>S3</a:t>
            </a:r>
            <a:endParaRPr lang="ko-KR" altLang="en-US" sz="1500" dirty="0"/>
          </a:p>
        </p:txBody>
      </p:sp>
      <p:sp>
        <p:nvSpPr>
          <p:cNvPr id="25" name="직사각형 24"/>
          <p:cNvSpPr/>
          <p:nvPr/>
        </p:nvSpPr>
        <p:spPr>
          <a:xfrm>
            <a:off x="2775668" y="3164714"/>
            <a:ext cx="432048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smtClean="0"/>
              <a:t>S4</a:t>
            </a:r>
            <a:endParaRPr lang="ko-KR" altLang="en-US" sz="1500" dirty="0"/>
          </a:p>
        </p:txBody>
      </p:sp>
      <p:sp>
        <p:nvSpPr>
          <p:cNvPr id="30" name="직사각형 29"/>
          <p:cNvSpPr/>
          <p:nvPr/>
        </p:nvSpPr>
        <p:spPr>
          <a:xfrm>
            <a:off x="4291525" y="2693064"/>
            <a:ext cx="1827708" cy="471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Skill</a:t>
            </a:r>
          </a:p>
        </p:txBody>
      </p:sp>
      <p:sp>
        <p:nvSpPr>
          <p:cNvPr id="31" name="타원 30"/>
          <p:cNvSpPr/>
          <p:nvPr/>
        </p:nvSpPr>
        <p:spPr>
          <a:xfrm>
            <a:off x="899592" y="2564903"/>
            <a:ext cx="2520279" cy="121775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꺾인 연결선 32"/>
          <p:cNvCxnSpPr>
            <a:stCxn id="30" idx="0"/>
            <a:endCxn id="31" idx="6"/>
          </p:cNvCxnSpPr>
          <p:nvPr/>
        </p:nvCxnSpPr>
        <p:spPr>
          <a:xfrm rot="16200000" flipH="1" flipV="1">
            <a:off x="4072267" y="2040667"/>
            <a:ext cx="480715" cy="1785508"/>
          </a:xfrm>
          <a:prstGeom prst="bentConnector4">
            <a:avLst>
              <a:gd name="adj1" fmla="val -47554"/>
              <a:gd name="adj2" fmla="val 7559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34"/>
          <p:cNvSpPr/>
          <p:nvPr/>
        </p:nvSpPr>
        <p:spPr>
          <a:xfrm>
            <a:off x="6948264" y="4815064"/>
            <a:ext cx="1080120" cy="39426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꺾인 연결선 38"/>
          <p:cNvCxnSpPr>
            <a:stCxn id="27" idx="2"/>
            <a:endCxn id="35" idx="6"/>
          </p:cNvCxnSpPr>
          <p:nvPr/>
        </p:nvCxnSpPr>
        <p:spPr>
          <a:xfrm rot="16200000" flipH="1">
            <a:off x="6069861" y="3053674"/>
            <a:ext cx="441468" cy="3475577"/>
          </a:xfrm>
          <a:prstGeom prst="bentConnector4">
            <a:avLst>
              <a:gd name="adj1" fmla="val 27673"/>
              <a:gd name="adj2" fmla="val 1065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3638953" y="4099079"/>
            <a:ext cx="1827708" cy="471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Skill Effect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82249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759">
        <p14:flythrough/>
      </p:transition>
    </mc:Choice>
    <mc:Fallback xmlns="">
      <p:transition spd="slow" advTm="7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8" grpId="1" animBg="1"/>
      <p:bldP spid="41" grpId="0" animBg="1"/>
      <p:bldP spid="41" grpId="1" animBg="1"/>
      <p:bldP spid="21" grpId="0" animBg="1"/>
      <p:bldP spid="22" grpId="0" animBg="1"/>
      <p:bldP spid="24" grpId="0" animBg="1"/>
      <p:bldP spid="25" grpId="0" animBg="1"/>
      <p:bldP spid="30" grpId="0" animBg="1"/>
      <p:bldP spid="31" grpId="0" animBg="1"/>
      <p:bldP spid="35" grpId="0" animBg="1"/>
      <p:bldP spid="2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|14.5|9|18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|1"/>
</p:tagLst>
</file>

<file path=ppt/theme/theme1.xml><?xml version="1.0" encoding="utf-8"?>
<a:theme xmlns:a="http://schemas.openxmlformats.org/drawingml/2006/main" name="PPT템플릿ver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10536</TotalTime>
  <Words>132</Words>
  <Application>Microsoft Office PowerPoint</Application>
  <PresentationFormat>화면 슬라이드 쇼(4:3)</PresentationFormat>
  <Paragraphs>35</Paragraphs>
  <Slides>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7" baseType="lpstr">
      <vt:lpstr>Berlin Sans FB Demi</vt:lpstr>
      <vt:lpstr>HY견고딕</vt:lpstr>
      <vt:lpstr>굴림</vt:lpstr>
      <vt:lpstr>나눔고딕</vt:lpstr>
      <vt:lpstr>나눔고딕 ExtraBold</vt:lpstr>
      <vt:lpstr>맑은 고딕</vt:lpstr>
      <vt:lpstr>Arial</vt:lpstr>
      <vt:lpstr>Arial Narrow</vt:lpstr>
      <vt:lpstr>Calibri</vt:lpstr>
      <vt:lpstr>PPT템플릿ver2</vt:lpstr>
      <vt:lpstr>Image</vt:lpstr>
      <vt:lpstr>PowerPoint 프레젠테이션</vt:lpstr>
      <vt:lpstr>Game Overview (게임 개요)</vt:lpstr>
      <vt:lpstr>Game Title (게임 타이틀)</vt:lpstr>
      <vt:lpstr>Choose Class(캐릭터 고르기)</vt:lpstr>
      <vt:lpstr>Interface (인터페이스)</vt:lpstr>
      <vt:lpstr>How to Play (세부 게임 방법)</vt:lpstr>
    </vt:vector>
  </TitlesOfParts>
  <Company>3차원모델링및처리연구실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윤승현</dc:creator>
  <cp:lastModifiedBy>Yang Dong-Hyeok</cp:lastModifiedBy>
  <cp:revision>598</cp:revision>
  <cp:lastPrinted>2017-09-25T05:10:13Z</cp:lastPrinted>
  <dcterms:created xsi:type="dcterms:W3CDTF">2007-03-01T00:25:59Z</dcterms:created>
  <dcterms:modified xsi:type="dcterms:W3CDTF">2018-12-07T05:39:01Z</dcterms:modified>
</cp:coreProperties>
</file>

<file path=docProps/thumbnail.jpeg>
</file>